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7" r:id="rId5"/>
    <p:sldId id="269" r:id="rId6"/>
    <p:sldId id="268" r:id="rId7"/>
    <p:sldId id="270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MINHA CRUZ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 cruz que me deu Jesus Cristo </a:t>
            </a:r>
          </a:p>
          <a:p>
            <a:r>
              <a:rPr lang="pt-BR" dirty="0"/>
              <a:t>Pesa menos que o amor; </a:t>
            </a:r>
          </a:p>
          <a:p>
            <a:r>
              <a:rPr lang="pt-BR" dirty="0"/>
              <a:t>As dores que </a:t>
            </a:r>
          </a:p>
          <a:p>
            <a:r>
              <a:rPr lang="pt-BR" dirty="0"/>
              <a:t>sempre me assolam </a:t>
            </a:r>
          </a:p>
          <a:p>
            <a:r>
              <a:rPr lang="pt-BR" dirty="0"/>
              <a:t>Não me apartam do Senhor.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28DDE5F-61FE-4F05-9390-2C15472D6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A cruz que me deu para eu levar, </a:t>
            </a:r>
          </a:p>
          <a:p>
            <a:r>
              <a:rPr lang="pt-BR" sz="3600" dirty="0"/>
              <a:t>As dores que a mim vêm assolar,</a:t>
            </a:r>
          </a:p>
          <a:p>
            <a:r>
              <a:rPr lang="pt-BR" sz="3600" dirty="0"/>
              <a:t>Não escondem meu Jesus, </a:t>
            </a:r>
          </a:p>
          <a:p>
            <a:r>
              <a:rPr lang="pt-BR" sz="3600" dirty="0"/>
              <a:t>Pois eu ando em Sua luz, </a:t>
            </a:r>
          </a:p>
          <a:p>
            <a:r>
              <a:rPr lang="pt-BR" sz="3600" dirty="0"/>
              <a:t>Vou vencendo para os Céus. </a:t>
            </a:r>
          </a:p>
        </p:txBody>
      </p:sp>
    </p:spTree>
    <p:extLst>
      <p:ext uri="{BB962C8B-B14F-4D97-AF65-F5344CB8AC3E}">
        <p14:creationId xmlns:p14="http://schemas.microsoft.com/office/powerpoint/2010/main" val="3720279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O mundo a meu </a:t>
            </a:r>
          </a:p>
          <a:p>
            <a:r>
              <a:rPr lang="pt-BR" dirty="0"/>
              <a:t>Mestre despreza, </a:t>
            </a:r>
          </a:p>
          <a:p>
            <a:r>
              <a:rPr lang="pt-BR" dirty="0"/>
              <a:t>E persegue os de Jesus; </a:t>
            </a:r>
          </a:p>
          <a:p>
            <a:r>
              <a:rPr lang="pt-BR" dirty="0"/>
              <a:t>Mas, por Seu amor, pela graça, </a:t>
            </a:r>
          </a:p>
          <a:p>
            <a:r>
              <a:rPr lang="pt-BR" dirty="0"/>
              <a:t>Levarei a minha cruz.</a:t>
            </a:r>
          </a:p>
        </p:txBody>
      </p:sp>
    </p:spTree>
    <p:extLst>
      <p:ext uri="{BB962C8B-B14F-4D97-AF65-F5344CB8AC3E}">
        <p14:creationId xmlns:p14="http://schemas.microsoft.com/office/powerpoint/2010/main" val="1326279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28DDE5F-61FE-4F05-9390-2C15472D6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 cruz que me deu para eu levar, </a:t>
            </a:r>
          </a:p>
          <a:p>
            <a:r>
              <a:rPr lang="pt-BR" dirty="0"/>
              <a:t>As dores que a mim vêm assolar,</a:t>
            </a:r>
          </a:p>
          <a:p>
            <a:r>
              <a:rPr lang="pt-BR" dirty="0"/>
              <a:t>Não escondem meu Jesus, </a:t>
            </a:r>
          </a:p>
          <a:p>
            <a:r>
              <a:rPr lang="pt-BR" dirty="0"/>
              <a:t>Pois eu ando em Sua luz, </a:t>
            </a:r>
          </a:p>
          <a:p>
            <a:r>
              <a:rPr lang="pt-BR" dirty="0"/>
              <a:t>Vou vencendo para os Céus. </a:t>
            </a:r>
          </a:p>
        </p:txBody>
      </p:sp>
    </p:spTree>
    <p:extLst>
      <p:ext uri="{BB962C8B-B14F-4D97-AF65-F5344CB8AC3E}">
        <p14:creationId xmlns:p14="http://schemas.microsoft.com/office/powerpoint/2010/main" val="2527309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Fazer a vontade de Cristo </a:t>
            </a:r>
          </a:p>
          <a:p>
            <a:r>
              <a:rPr lang="pt-BR" dirty="0"/>
              <a:t>É o que mais desejo, sim; </a:t>
            </a:r>
          </a:p>
          <a:p>
            <a:r>
              <a:rPr lang="pt-BR" dirty="0"/>
              <a:t>Contando eu a tão bela história, </a:t>
            </a:r>
          </a:p>
          <a:p>
            <a:r>
              <a:rPr lang="pt-BR" dirty="0"/>
              <a:t>Tenho vida e paz sem-fim.</a:t>
            </a:r>
          </a:p>
        </p:txBody>
      </p:sp>
    </p:spTree>
    <p:extLst>
      <p:ext uri="{BB962C8B-B14F-4D97-AF65-F5344CB8AC3E}">
        <p14:creationId xmlns:p14="http://schemas.microsoft.com/office/powerpoint/2010/main" val="225148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MINHA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246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28DDE5F-61FE-4F05-9390-2C15472D6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 cruz que me deu para eu levar, </a:t>
            </a:r>
          </a:p>
          <a:p>
            <a:r>
              <a:rPr lang="pt-BR" dirty="0"/>
              <a:t>As dores que a mim vêm assolar,</a:t>
            </a:r>
          </a:p>
          <a:p>
            <a:r>
              <a:rPr lang="pt-BR" dirty="0"/>
              <a:t>Não escondem meu Jesus, </a:t>
            </a:r>
          </a:p>
          <a:p>
            <a:r>
              <a:rPr lang="pt-BR" dirty="0"/>
              <a:t>Pois eu ando em Sua luz, </a:t>
            </a:r>
          </a:p>
          <a:p>
            <a:r>
              <a:rPr lang="pt-BR" dirty="0"/>
              <a:t>Vou vencendo para os Céus. </a:t>
            </a:r>
          </a:p>
        </p:txBody>
      </p:sp>
    </p:spTree>
    <p:extLst>
      <p:ext uri="{BB962C8B-B14F-4D97-AF65-F5344CB8AC3E}">
        <p14:creationId xmlns:p14="http://schemas.microsoft.com/office/powerpoint/2010/main" val="804411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211</Words>
  <Application>Microsoft Office PowerPoint</Application>
  <PresentationFormat>Apresentação na tela (16:9)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MINHA CRUZ</vt:lpstr>
      <vt:lpstr>A MINHA CRUZ</vt:lpstr>
      <vt:lpstr>A MINHA CRUZ</vt:lpstr>
      <vt:lpstr>A MINHA CRUZ</vt:lpstr>
      <vt:lpstr>A MINHA CRUZ</vt:lpstr>
      <vt:lpstr>A MINHA CRUZ</vt:lpstr>
      <vt:lpstr>A MINHA CRUZ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2019-06-12T22:26:02Z</dcterms:modified>
</cp:coreProperties>
</file>

<file path=docProps/thumbnail.jpeg>
</file>